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778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5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75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52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38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98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1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91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0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73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80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CFCB6-A66C-438F-84C4-4747FE51B8E7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17B43-B201-44FD-AB30-D66DBB51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73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072967" y="4660111"/>
            <a:ext cx="9138918" cy="38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426" y="182021"/>
            <a:ext cx="1283570" cy="382066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38949" y="-66831"/>
            <a:ext cx="8069411" cy="341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743054"/>
              </p:ext>
            </p:extLst>
          </p:nvPr>
        </p:nvGraphicFramePr>
        <p:xfrm>
          <a:off x="132345" y="6417753"/>
          <a:ext cx="3922824" cy="440247"/>
        </p:xfrm>
        <a:graphic>
          <a:graphicData uri="http://schemas.openxmlformats.org/drawingml/2006/table">
            <a:tbl>
              <a:tblPr firstRow="1" firstCol="1" bandRow="1"/>
              <a:tblGrid>
                <a:gridCol w="1572260"/>
                <a:gridCol w="1337310"/>
                <a:gridCol w="101325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/Signature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Confirmed by project manager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Vadim </a:t>
                      </a:r>
                      <a:r>
                        <a:rPr lang="en-US" sz="9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Fedyanin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9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23/03/2016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Confirmed by Quality Control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Valentina</a:t>
                      </a:r>
                      <a:r>
                        <a:rPr lang="en-US" sz="9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Schegolevatiha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263958"/>
              </p:ext>
            </p:extLst>
          </p:nvPr>
        </p:nvGraphicFramePr>
        <p:xfrm>
          <a:off x="4184822" y="5147602"/>
          <a:ext cx="4959178" cy="1725930"/>
        </p:xfrm>
        <a:graphic>
          <a:graphicData uri="http://schemas.openxmlformats.org/drawingml/2006/table">
            <a:tbl>
              <a:tblPr firstRow="1" firstCol="1" bandRow="1"/>
              <a:tblGrid>
                <a:gridCol w="1622854"/>
                <a:gridCol w="3336324"/>
              </a:tblGrid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Article Name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63RTS 4-start Twist-off 63 mm Flapper Cap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 Article No.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Trypet Article ref.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K5B.63RTS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Drawing Date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29.04.2009.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Pitch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16.00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Height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17.20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+/- </a:t>
                      </a: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0.20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Diameter (outer)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+/- 0.30 mm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Tolerances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According to H12, h12, +/-IT12/2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Weight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9.90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+/ - </a:t>
                      </a: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0.50 g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Neck finish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63RTS</a:t>
                      </a:r>
                      <a:r>
                        <a:rPr lang="en-US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4-start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3293" y="647587"/>
            <a:ext cx="2484160" cy="2160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8097" y="2789118"/>
            <a:ext cx="1989041" cy="2160000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0" y="-66831"/>
            <a:ext cx="5951176" cy="6081039"/>
            <a:chOff x="0" y="219076"/>
            <a:chExt cx="5951176" cy="6081039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219076"/>
              <a:ext cx="3597475" cy="360000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99592" y="1116115"/>
              <a:ext cx="2451584" cy="2700000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0050" y="3816115"/>
              <a:ext cx="3755119" cy="2484000"/>
            </a:xfrm>
            <a:prstGeom prst="rect">
              <a:avLst/>
            </a:prstGeom>
          </p:spPr>
        </p:pic>
      </p:grpSp>
      <p:sp>
        <p:nvSpPr>
          <p:cNvPr id="12" name="Прямоугольник 11"/>
          <p:cNvSpPr/>
          <p:nvPr/>
        </p:nvSpPr>
        <p:spPr>
          <a:xfrm>
            <a:off x="114243" y="5960246"/>
            <a:ext cx="3940926" cy="421654"/>
          </a:xfrm>
          <a:prstGeom prst="rect">
            <a:avLst/>
          </a:prstGeom>
          <a:ln>
            <a:solidFill>
              <a:schemeClr val="tx1"/>
            </a:solidFill>
            <a:bevel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document in design and detail is the property of SIA Trypet and is not to be used or reproduced by unauthorized persons.</a:t>
            </a:r>
            <a:endParaRPr lang="ru-RU" sz="1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0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</TotalTime>
  <Words>99</Words>
  <Application>Microsoft Office PowerPoint</Application>
  <PresentationFormat>Diavetítés a képernyőre (4:3 oldalarány)</PresentationFormat>
  <Paragraphs>30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PowerPoint bemutató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_Вадим Федянин</dc:creator>
  <cp:lastModifiedBy>Timar Eniko</cp:lastModifiedBy>
  <cp:revision>23</cp:revision>
  <cp:lastPrinted>2016-04-01T12:14:16Z</cp:lastPrinted>
  <dcterms:created xsi:type="dcterms:W3CDTF">2015-04-23T09:35:32Z</dcterms:created>
  <dcterms:modified xsi:type="dcterms:W3CDTF">2019-03-06T08:37:13Z</dcterms:modified>
</cp:coreProperties>
</file>